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A91F8D-0F5C-4820-ACB5-5906D5B302AE}">
          <p14:sldIdLst>
            <p14:sldId id="28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5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f8fab4cc14023a0f" providerId="LiveId" clId="{BF0FEBF0-08EA-4CC3-AB91-7CEE19921B04}"/>
    <pc:docChg chg="undo custSel addSld modSld modSection">
      <pc:chgData name="Bruno Oliveira" userId="f8fab4cc14023a0f" providerId="LiveId" clId="{BF0FEBF0-08EA-4CC3-AB91-7CEE19921B04}" dt="2024-03-11T15:26:16.683" v="34" actId="22"/>
      <pc:docMkLst>
        <pc:docMk/>
      </pc:docMkLst>
      <pc:sldChg chg="addSp mod">
        <pc:chgData name="Bruno Oliveira" userId="f8fab4cc14023a0f" providerId="LiveId" clId="{BF0FEBF0-08EA-4CC3-AB91-7CEE19921B04}" dt="2024-03-05T12:42:36.946" v="0" actId="22"/>
        <pc:sldMkLst>
          <pc:docMk/>
          <pc:sldMk cId="2334932296" sldId="278"/>
        </pc:sldMkLst>
        <pc:picChg chg="add">
          <ac:chgData name="Bruno Oliveira" userId="f8fab4cc14023a0f" providerId="LiveId" clId="{BF0FEBF0-08EA-4CC3-AB91-7CEE19921B04}" dt="2024-03-05T12:42:36.946" v="0" actId="22"/>
          <ac:picMkLst>
            <pc:docMk/>
            <pc:sldMk cId="2334932296" sldId="278"/>
            <ac:picMk id="3" creationId="{64BA7203-F29A-2398-E69D-943179F22176}"/>
          </ac:picMkLst>
        </pc:picChg>
      </pc:sldChg>
      <pc:sldChg chg="addSp mod">
        <pc:chgData name="Bruno Oliveira" userId="f8fab4cc14023a0f" providerId="LiveId" clId="{BF0FEBF0-08EA-4CC3-AB91-7CEE19921B04}" dt="2024-03-05T12:42:53.411" v="7" actId="22"/>
        <pc:sldMkLst>
          <pc:docMk/>
          <pc:sldMk cId="1034934643" sldId="279"/>
        </pc:sldMkLst>
        <pc:picChg chg="add">
          <ac:chgData name="Bruno Oliveira" userId="f8fab4cc14023a0f" providerId="LiveId" clId="{BF0FEBF0-08EA-4CC3-AB91-7CEE19921B04}" dt="2024-03-05T12:42:53.411" v="7" actId="22"/>
          <ac:picMkLst>
            <pc:docMk/>
            <pc:sldMk cId="1034934643" sldId="279"/>
            <ac:picMk id="3" creationId="{97446DF3-9971-2808-C060-91EACE0568D5}"/>
          </ac:picMkLst>
        </pc:picChg>
      </pc:sldChg>
      <pc:sldChg chg="addSp delSp mod">
        <pc:chgData name="Bruno Oliveira" userId="f8fab4cc14023a0f" providerId="LiveId" clId="{BF0FEBF0-08EA-4CC3-AB91-7CEE19921B04}" dt="2024-03-05T12:46:05.639" v="10" actId="22"/>
        <pc:sldMkLst>
          <pc:docMk/>
          <pc:sldMk cId="205627685" sldId="280"/>
        </pc:sldMkLst>
        <pc:picChg chg="add del">
          <ac:chgData name="Bruno Oliveira" userId="f8fab4cc14023a0f" providerId="LiveId" clId="{BF0FEBF0-08EA-4CC3-AB91-7CEE19921B04}" dt="2024-03-05T12:45:59.510" v="9" actId="22"/>
          <ac:picMkLst>
            <pc:docMk/>
            <pc:sldMk cId="205627685" sldId="280"/>
            <ac:picMk id="3" creationId="{3CE7D3A5-0986-31CE-5D45-6AF84239AC1E}"/>
          </ac:picMkLst>
        </pc:picChg>
        <pc:picChg chg="add">
          <ac:chgData name="Bruno Oliveira" userId="f8fab4cc14023a0f" providerId="LiveId" clId="{BF0FEBF0-08EA-4CC3-AB91-7CEE19921B04}" dt="2024-03-05T12:46:05.639" v="10" actId="22"/>
          <ac:picMkLst>
            <pc:docMk/>
            <pc:sldMk cId="205627685" sldId="280"/>
            <ac:picMk id="5" creationId="{8B0CF1C3-5E14-E478-3ECC-B8346157CCBC}"/>
          </ac:picMkLst>
        </pc:picChg>
      </pc:sldChg>
      <pc:sldChg chg="addSp new mod">
        <pc:chgData name="Bruno Oliveira" userId="f8fab4cc14023a0f" providerId="LiveId" clId="{BF0FEBF0-08EA-4CC3-AB91-7CEE19921B04}" dt="2024-03-06T02:08:54.024" v="11" actId="22"/>
        <pc:sldMkLst>
          <pc:docMk/>
          <pc:sldMk cId="2886219299" sldId="281"/>
        </pc:sldMkLst>
        <pc:picChg chg="add">
          <ac:chgData name="Bruno Oliveira" userId="f8fab4cc14023a0f" providerId="LiveId" clId="{BF0FEBF0-08EA-4CC3-AB91-7CEE19921B04}" dt="2024-03-06T02:08:54.024" v="11" actId="22"/>
          <ac:picMkLst>
            <pc:docMk/>
            <pc:sldMk cId="2886219299" sldId="281"/>
            <ac:picMk id="3" creationId="{F338F5BE-E482-93CE-8174-821B93C1D777}"/>
          </ac:picMkLst>
        </pc:picChg>
      </pc:sldChg>
      <pc:sldChg chg="addSp new mod">
        <pc:chgData name="Bruno Oliveira" userId="f8fab4cc14023a0f" providerId="LiveId" clId="{BF0FEBF0-08EA-4CC3-AB91-7CEE19921B04}" dt="2024-03-06T02:12:02.734" v="12" actId="22"/>
        <pc:sldMkLst>
          <pc:docMk/>
          <pc:sldMk cId="2619759168" sldId="282"/>
        </pc:sldMkLst>
        <pc:picChg chg="add">
          <ac:chgData name="Bruno Oliveira" userId="f8fab4cc14023a0f" providerId="LiveId" clId="{BF0FEBF0-08EA-4CC3-AB91-7CEE19921B04}" dt="2024-03-06T02:12:02.734" v="12" actId="22"/>
          <ac:picMkLst>
            <pc:docMk/>
            <pc:sldMk cId="2619759168" sldId="282"/>
            <ac:picMk id="3" creationId="{152052CA-AE5B-0663-60F9-F7AB9E87F059}"/>
          </ac:picMkLst>
        </pc:picChg>
      </pc:sldChg>
      <pc:sldChg chg="addSp delSp new mod">
        <pc:chgData name="Bruno Oliveira" userId="f8fab4cc14023a0f" providerId="LiveId" clId="{BF0FEBF0-08EA-4CC3-AB91-7CEE19921B04}" dt="2024-03-08T17:33:41.489" v="18" actId="22"/>
        <pc:sldMkLst>
          <pc:docMk/>
          <pc:sldMk cId="2811314641" sldId="283"/>
        </pc:sldMkLst>
        <pc:picChg chg="add del">
          <ac:chgData name="Bruno Oliveira" userId="f8fab4cc14023a0f" providerId="LiveId" clId="{BF0FEBF0-08EA-4CC3-AB91-7CEE19921B04}" dt="2024-03-08T17:33:30.999" v="17" actId="478"/>
          <ac:picMkLst>
            <pc:docMk/>
            <pc:sldMk cId="2811314641" sldId="283"/>
            <ac:picMk id="3" creationId="{3E44B3F0-E2A4-0B75-087A-5E60416FC4CE}"/>
          </ac:picMkLst>
        </pc:picChg>
        <pc:picChg chg="add">
          <ac:chgData name="Bruno Oliveira" userId="f8fab4cc14023a0f" providerId="LiveId" clId="{BF0FEBF0-08EA-4CC3-AB91-7CEE19921B04}" dt="2024-03-08T17:33:41.489" v="18" actId="22"/>
          <ac:picMkLst>
            <pc:docMk/>
            <pc:sldMk cId="2811314641" sldId="283"/>
            <ac:picMk id="5" creationId="{07C01746-7BE7-AF1C-53A9-49D12F8337D1}"/>
          </ac:picMkLst>
        </pc:picChg>
      </pc:sldChg>
      <pc:sldChg chg="addSp new mod">
        <pc:chgData name="Bruno Oliveira" userId="f8fab4cc14023a0f" providerId="LiveId" clId="{BF0FEBF0-08EA-4CC3-AB91-7CEE19921B04}" dt="2024-03-08T18:15:22.500" v="19" actId="22"/>
        <pc:sldMkLst>
          <pc:docMk/>
          <pc:sldMk cId="1072220882" sldId="284"/>
        </pc:sldMkLst>
        <pc:picChg chg="add">
          <ac:chgData name="Bruno Oliveira" userId="f8fab4cc14023a0f" providerId="LiveId" clId="{BF0FEBF0-08EA-4CC3-AB91-7CEE19921B04}" dt="2024-03-08T18:15:22.500" v="19" actId="22"/>
          <ac:picMkLst>
            <pc:docMk/>
            <pc:sldMk cId="1072220882" sldId="284"/>
            <ac:picMk id="3" creationId="{694095DD-B59A-E703-A086-FFEC916F8785}"/>
          </ac:picMkLst>
        </pc:picChg>
      </pc:sldChg>
      <pc:sldChg chg="addSp new mod">
        <pc:chgData name="Bruno Oliveira" userId="f8fab4cc14023a0f" providerId="LiveId" clId="{BF0FEBF0-08EA-4CC3-AB91-7CEE19921B04}" dt="2024-03-08T18:17:43.364" v="20" actId="22"/>
        <pc:sldMkLst>
          <pc:docMk/>
          <pc:sldMk cId="1860364015" sldId="285"/>
        </pc:sldMkLst>
        <pc:picChg chg="add">
          <ac:chgData name="Bruno Oliveira" userId="f8fab4cc14023a0f" providerId="LiveId" clId="{BF0FEBF0-08EA-4CC3-AB91-7CEE19921B04}" dt="2024-03-08T18:17:43.364" v="20" actId="22"/>
          <ac:picMkLst>
            <pc:docMk/>
            <pc:sldMk cId="1860364015" sldId="285"/>
            <ac:picMk id="3" creationId="{28B11D45-10E1-F835-8D42-0D6CAEB8469C}"/>
          </ac:picMkLst>
        </pc:picChg>
      </pc:sldChg>
      <pc:sldChg chg="addSp new mod">
        <pc:chgData name="Bruno Oliveira" userId="f8fab4cc14023a0f" providerId="LiveId" clId="{BF0FEBF0-08EA-4CC3-AB91-7CEE19921B04}" dt="2024-03-11T01:01:26.836" v="31" actId="22"/>
        <pc:sldMkLst>
          <pc:docMk/>
          <pc:sldMk cId="2005206421" sldId="286"/>
        </pc:sldMkLst>
        <pc:picChg chg="add">
          <ac:chgData name="Bruno Oliveira" userId="f8fab4cc14023a0f" providerId="LiveId" clId="{BF0FEBF0-08EA-4CC3-AB91-7CEE19921B04}" dt="2024-03-11T01:01:26.836" v="31" actId="22"/>
          <ac:picMkLst>
            <pc:docMk/>
            <pc:sldMk cId="2005206421" sldId="286"/>
            <ac:picMk id="3" creationId="{BE803E09-4C3A-395A-70DE-9500B79F784B}"/>
          </ac:picMkLst>
        </pc:picChg>
      </pc:sldChg>
      <pc:sldChg chg="addSp delSp new mod modClrScheme chgLayout">
        <pc:chgData name="Bruno Oliveira" userId="f8fab4cc14023a0f" providerId="LiveId" clId="{BF0FEBF0-08EA-4CC3-AB91-7CEE19921B04}" dt="2024-03-06T02:45:06.964" v="15" actId="700"/>
        <pc:sldMkLst>
          <pc:docMk/>
          <pc:sldMk cId="4290403167" sldId="287"/>
        </pc:sldMkLst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2" creationId="{E2C46C23-7DDB-5F6A-56AA-ADFF725EF2CE}"/>
          </ac:spMkLst>
        </pc:spChg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3" creationId="{D5A1E3B6-A3EC-94B0-C1DB-A2B48B7790E9}"/>
          </ac:spMkLst>
        </pc:spChg>
        <pc:picChg chg="add">
          <ac:chgData name="Bruno Oliveira" userId="f8fab4cc14023a0f" providerId="LiveId" clId="{BF0FEBF0-08EA-4CC3-AB91-7CEE19921B04}" dt="2024-03-06T02:45:00.240" v="14" actId="22"/>
          <ac:picMkLst>
            <pc:docMk/>
            <pc:sldMk cId="4290403167" sldId="287"/>
            <ac:picMk id="5" creationId="{386E566E-5A86-2B6B-9784-E148370EF9AC}"/>
          </ac:picMkLst>
        </pc:picChg>
      </pc:sldChg>
      <pc:sldChg chg="addSp new mod">
        <pc:chgData name="Bruno Oliveira" userId="f8fab4cc14023a0f" providerId="LiveId" clId="{BF0FEBF0-08EA-4CC3-AB91-7CEE19921B04}" dt="2024-03-11T01:23:32.411" v="32" actId="22"/>
        <pc:sldMkLst>
          <pc:docMk/>
          <pc:sldMk cId="2571605086" sldId="288"/>
        </pc:sldMkLst>
        <pc:picChg chg="add">
          <ac:chgData name="Bruno Oliveira" userId="f8fab4cc14023a0f" providerId="LiveId" clId="{BF0FEBF0-08EA-4CC3-AB91-7CEE19921B04}" dt="2024-03-11T01:23:32.411" v="32" actId="22"/>
          <ac:picMkLst>
            <pc:docMk/>
            <pc:sldMk cId="2571605086" sldId="288"/>
            <ac:picMk id="3" creationId="{BA8D37C8-41D3-AD82-946D-F1E6BDA4B9CC}"/>
          </ac:picMkLst>
        </pc:picChg>
      </pc:sldChg>
      <pc:sldChg chg="addSp new mod">
        <pc:chgData name="Bruno Oliveira" userId="f8fab4cc14023a0f" providerId="LiveId" clId="{BF0FEBF0-08EA-4CC3-AB91-7CEE19921B04}" dt="2024-03-11T15:24:06.508" v="33" actId="22"/>
        <pc:sldMkLst>
          <pc:docMk/>
          <pc:sldMk cId="3141014312" sldId="289"/>
        </pc:sldMkLst>
        <pc:picChg chg="add">
          <ac:chgData name="Bruno Oliveira" userId="f8fab4cc14023a0f" providerId="LiveId" clId="{BF0FEBF0-08EA-4CC3-AB91-7CEE19921B04}" dt="2024-03-11T15:24:06.508" v="33" actId="22"/>
          <ac:picMkLst>
            <pc:docMk/>
            <pc:sldMk cId="3141014312" sldId="289"/>
            <ac:picMk id="3" creationId="{CCA15968-4175-6443-D7C0-3CD38AB07525}"/>
          </ac:picMkLst>
        </pc:picChg>
      </pc:sldChg>
      <pc:sldChg chg="addSp new mod">
        <pc:chgData name="Bruno Oliveira" userId="f8fab4cc14023a0f" providerId="LiveId" clId="{BF0FEBF0-08EA-4CC3-AB91-7CEE19921B04}" dt="2024-03-11T15:26:16.683" v="34" actId="22"/>
        <pc:sldMkLst>
          <pc:docMk/>
          <pc:sldMk cId="2411102815" sldId="290"/>
        </pc:sldMkLst>
        <pc:picChg chg="add">
          <ac:chgData name="Bruno Oliveira" userId="f8fab4cc14023a0f" providerId="LiveId" clId="{BF0FEBF0-08EA-4CC3-AB91-7CEE19921B04}" dt="2024-03-11T15:26:16.683" v="34" actId="22"/>
          <ac:picMkLst>
            <pc:docMk/>
            <pc:sldMk cId="2411102815" sldId="290"/>
            <ac:picMk id="3" creationId="{597DFDFF-992B-DA64-4B0F-CC2954528414}"/>
          </ac:picMkLst>
        </pc:picChg>
      </pc:sldChg>
      <pc:sldChg chg="new">
        <pc:chgData name="Bruno Oliveira" userId="f8fab4cc14023a0f" providerId="LiveId" clId="{BF0FEBF0-08EA-4CC3-AB91-7CEE19921B04}" dt="2024-03-11T01:01:22.544" v="24" actId="680"/>
        <pc:sldMkLst>
          <pc:docMk/>
          <pc:sldMk cId="412471153" sldId="291"/>
        </pc:sldMkLst>
      </pc:sldChg>
      <pc:sldChg chg="new">
        <pc:chgData name="Bruno Oliveira" userId="f8fab4cc14023a0f" providerId="LiveId" clId="{BF0FEBF0-08EA-4CC3-AB91-7CEE19921B04}" dt="2024-03-11T01:01:22.672" v="25" actId="680"/>
        <pc:sldMkLst>
          <pc:docMk/>
          <pc:sldMk cId="10399047" sldId="292"/>
        </pc:sldMkLst>
      </pc:sldChg>
      <pc:sldChg chg="new">
        <pc:chgData name="Bruno Oliveira" userId="f8fab4cc14023a0f" providerId="LiveId" clId="{BF0FEBF0-08EA-4CC3-AB91-7CEE19921B04}" dt="2024-03-11T01:01:22.790" v="26" actId="680"/>
        <pc:sldMkLst>
          <pc:docMk/>
          <pc:sldMk cId="1905137769" sldId="293"/>
        </pc:sldMkLst>
      </pc:sldChg>
      <pc:sldChg chg="new">
        <pc:chgData name="Bruno Oliveira" userId="f8fab4cc14023a0f" providerId="LiveId" clId="{BF0FEBF0-08EA-4CC3-AB91-7CEE19921B04}" dt="2024-03-11T01:01:22.925" v="27" actId="680"/>
        <pc:sldMkLst>
          <pc:docMk/>
          <pc:sldMk cId="3816247817" sldId="294"/>
        </pc:sldMkLst>
      </pc:sldChg>
      <pc:sldChg chg="new">
        <pc:chgData name="Bruno Oliveira" userId="f8fab4cc14023a0f" providerId="LiveId" clId="{BF0FEBF0-08EA-4CC3-AB91-7CEE19921B04}" dt="2024-03-11T01:01:23.022" v="28" actId="680"/>
        <pc:sldMkLst>
          <pc:docMk/>
          <pc:sldMk cId="2114216062" sldId="295"/>
        </pc:sldMkLst>
      </pc:sldChg>
      <pc:sldChg chg="new">
        <pc:chgData name="Bruno Oliveira" userId="f8fab4cc14023a0f" providerId="LiveId" clId="{BF0FEBF0-08EA-4CC3-AB91-7CEE19921B04}" dt="2024-03-11T01:01:23.169" v="29" actId="680"/>
        <pc:sldMkLst>
          <pc:docMk/>
          <pc:sldMk cId="2506800410" sldId="296"/>
        </pc:sldMkLst>
      </pc:sldChg>
      <pc:sldChg chg="new">
        <pc:chgData name="Bruno Oliveira" userId="f8fab4cc14023a0f" providerId="LiveId" clId="{BF0FEBF0-08EA-4CC3-AB91-7CEE19921B04}" dt="2024-03-11T01:01:23.277" v="30" actId="680"/>
        <pc:sldMkLst>
          <pc:docMk/>
          <pc:sldMk cId="2048019967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6E68-7C41-2C10-6016-3D98C9A4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AEF0-C4C0-BBEA-BB0B-E7040BDD5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63D1F-6FBE-1850-69C8-4E1C7F98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6936-7C8A-6EE8-AF75-1FD30E4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CB83-6D8E-E31B-4A32-D00481F0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FFC-E889-9331-1520-E07D7939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7509-D142-9932-98F8-31A047D5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7714-D620-5B1C-230C-A6370358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2444-6ADD-55C7-6E64-7F94939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4BCD-2F23-16A3-FD6E-35A36A17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C4979-C330-6C5F-C18F-44E17C8BB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5AF5-614E-2F74-A7DC-2DA197DCA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D046-BD72-A542-7AF5-630862BD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11411-AB0D-8597-A539-D31E880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7B2A-AB74-8908-00B2-7E992548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79E-0D36-C373-BEEA-4596D75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EF9E-0013-9FE5-4B4E-F2C36D7C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E8F2-F6C6-2842-8FFF-74F40AB1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133D-63AC-9D51-1C1F-92B57E82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0E51-2472-1877-ADF7-BE649B6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1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35A-0955-2C2A-8290-3C97D878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5CE9-1DAC-9363-A8F1-D68CD078B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890D-38E0-09A8-277B-B3B74D70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55F8-823D-3C2D-DEC9-6038AB53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78D-B121-6F8D-AA40-51FED29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FE0-6FF7-3BAA-F47D-58C14739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9BA5-32B2-33B1-AD6E-7DD0BC00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C259-919F-B34A-6E44-E7AE52A8E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1199-B021-1C89-335A-5D100DC0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38E18-498B-C08B-562B-23932BDC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5626-C17A-F54B-09BE-0FE4F3EA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5876-2A29-56C1-6E79-6D5A185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4786-8A8D-D895-C575-4145AC3D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FD714-9783-DC41-94C4-60BD948B2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4DF47-E214-6463-A61A-F4EBF3A79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ACBD7-4F06-13A4-A4C2-E5ED04E7E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21F5B-B787-BD03-B1EC-D5085750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6731-3943-151E-C72B-9B5FC443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57DDC-EDB7-3248-1D34-7B8294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668E-DE21-6DE1-F5C3-C557A2BA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1957-9BBC-02E0-4934-DD63D812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F466E-33E2-3E34-FF6C-FF3A0F81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485A2-1E2D-7E02-105B-E682F3C0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E79A-38CE-2642-C3A2-3983A80E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E21DE-E228-2A9C-D03A-B51D096B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818C-EE69-49AF-3E60-93D1DD6B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12C-F0CD-B1B7-CF3F-71B99F60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BEF2A-BF26-29D4-C874-93BB8F1E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FB40B-2311-D282-4FFE-EB7875A2B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BDFD4-AF75-E9A2-6DC0-A3DC41C1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BD7A-62F9-DAB0-0DE5-729AC0CD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E00F-1EAC-49D8-8A82-2AECB5C2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08ED-F644-6F2F-03ED-9AC1DBF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B61C-A3E7-409B-9DB3-182E3371B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AD607-0A70-ED16-471E-0A392D8DA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DA94-F1EC-96FE-0B4D-0AC61F3E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E38D-D6E6-7A6B-9EEF-D3CA6B5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24680-5255-75C8-9FC8-34BFB5B6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ADCDA-D605-E69C-5DBD-F73CDC56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89BB6-F7BE-6DB3-55B6-60A57B25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44F0-6676-53BC-74CF-FB7F2F32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125A-1518-4B7F-9975-EA2A1B92F08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6B6FC-3F97-36B1-CB94-A71A0583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55DD-40C1-EF02-3A60-E3850A89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E566E-5A86-2B6B-9784-E148370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C1D0-EA24-3362-E9AC-4DF2FC81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505BF-53F6-A88D-69FF-0E359C71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5B570-D527-71A3-3BF9-7F8F75D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9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DCBC84-D9D8-D982-BB69-9CA5484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25B34-7EE5-160D-8D91-1F89E49D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273CF-5E34-54BE-A8D1-C57A284E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461E1-EA91-D17D-FA1A-5187ACE2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52157-DEC6-08F5-930A-EF804B93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B5B8-307F-81C6-C970-25613A35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5C56-7835-CCE5-8064-FD15378F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1F9F-E792-47E2-9F35-2770163C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E519F-7B01-04F9-A10C-199824943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5398-695F-52A2-7C37-0BA9682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FB151-D9C6-48D1-92A8-AD7758E4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43D1-519D-D192-875B-DDB5452C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FB95D-ECAB-BBFD-D79A-7DCF9A4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3E2A0-3FF3-1A93-601C-28621C0F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A7203-F29A-2398-E69D-943179F2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46DF3-9971-2808-C060-91EACE05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CF1C3-5E14-E478-3ECC-B8346157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8F5BE-E482-93CE-8174-821B93C1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1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052CA-AE5B-0663-60F9-F7AB9E87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01746-7BE7-AF1C-53A9-49D12F83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095DD-B59A-E703-A086-FFEC916F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10A12-DA02-056F-E300-C0B0D9A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11D45-10E1-F835-8D42-0D6CAEB8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4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03E09-4C3A-395A-70DE-9500B79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6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D37C8-41D3-AD82-946D-F1E6BDA4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15968-4175-6443-D7C0-3CD38AB0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DFDFF-992B-DA64-4B0F-CC295452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13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24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21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BDA1-70F2-EC4E-2280-E01E7370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800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01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D435F-8535-957B-BA47-7EFA2F60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5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21B-A988-F4C3-F622-B3C582EC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40F5C-D4DD-5F4B-BBDE-BA50764C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95D43-8EC0-58DF-7AA1-2DDD272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82519-96EA-8685-6626-91683C6B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9669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Oliveira</dc:creator>
  <cp:lastModifiedBy>Bruno Oliveira</cp:lastModifiedBy>
  <cp:revision>1</cp:revision>
  <dcterms:created xsi:type="dcterms:W3CDTF">2024-03-04T22:16:49Z</dcterms:created>
  <dcterms:modified xsi:type="dcterms:W3CDTF">2024-03-11T15:26:26Z</dcterms:modified>
</cp:coreProperties>
</file>